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0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png"/><Relationship Id="rId9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www.uvm.edu/~pdodds/research/papers/others/2006/clauset2006a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Network Statistics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quick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48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# Nodes, # Edges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Connected Components: count of separate groups of nodes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Graph Density: % of possible links that are present.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00200"/>
            <a:ext cx="5829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8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E.g., run </a:t>
            </a:r>
            <a:r>
              <a:rPr lang="en-US" dirty="0"/>
              <a:t>“Average Degree” </a:t>
            </a:r>
            <a:r>
              <a:rPr lang="en-US" dirty="0" smtClean="0"/>
              <a:t>tab in </a:t>
            </a:r>
            <a:r>
              <a:rPr lang="en-US" dirty="0" err="1" smtClean="0"/>
              <a:t>Gephi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For pure random networks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preferential attachment: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264" y="3187700"/>
            <a:ext cx="3009900" cy="10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2362200"/>
            <a:ext cx="3556000" cy="241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5581650"/>
            <a:ext cx="18415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509" y="4348307"/>
            <a:ext cx="4013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57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267200" cy="51355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E.g., run “Avg</a:t>
            </a:r>
            <a:r>
              <a:rPr lang="en-US" dirty="0"/>
              <a:t>. Path Length</a:t>
            </a:r>
            <a:r>
              <a:rPr lang="en-US" dirty="0" smtClean="0"/>
              <a:t>” in </a:t>
            </a:r>
            <a:r>
              <a:rPr lang="en-US" dirty="0" err="1" smtClean="0"/>
              <a:t>Gephi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path length between nodes </a:t>
            </a:r>
            <a:r>
              <a:rPr lang="en-US" i="1" dirty="0" err="1"/>
              <a:t>i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dirty="0"/>
              <a:t> defined as</a:t>
            </a:r>
          </a:p>
          <a:p>
            <a:pPr>
              <a:lnSpc>
                <a:spcPct val="150000"/>
              </a:lnSpc>
            </a:pPr>
            <a:r>
              <a:rPr lang="en-US" dirty="0"/>
              <a:t>Average path length</a:t>
            </a:r>
          </a:p>
          <a:p>
            <a:pPr>
              <a:lnSpc>
                <a:spcPct val="150000"/>
              </a:lnSpc>
            </a:pPr>
            <a:r>
              <a:rPr lang="en-US" dirty="0"/>
              <a:t>Network diameter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46138"/>
            <a:ext cx="5397500" cy="499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0"/>
            <a:ext cx="6477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4941086"/>
            <a:ext cx="10414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649609"/>
            <a:ext cx="3632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4343400" cy="5135562"/>
          </a:xfrm>
        </p:spPr>
        <p:txBody>
          <a:bodyPr>
            <a:normAutofit/>
          </a:bodyPr>
          <a:lstStyle/>
          <a:p>
            <a:r>
              <a:rPr lang="en-US" sz="2800" dirty="0" err="1"/>
              <a:t>Betweenness</a:t>
            </a:r>
            <a:r>
              <a:rPr lang="en-US" sz="2800" dirty="0"/>
              <a:t> centrality: # of shortest paths across node</a:t>
            </a:r>
          </a:p>
          <a:p>
            <a:r>
              <a:rPr lang="en-US" sz="2800" dirty="0"/>
              <a:t>Degree centrality (node degree), also edge centrality (not in </a:t>
            </a:r>
            <a:r>
              <a:rPr lang="en-US" sz="2800" dirty="0" err="1"/>
              <a:t>gephi</a:t>
            </a:r>
            <a:r>
              <a:rPr lang="en-US" sz="2800" dirty="0"/>
              <a:t>)</a:t>
            </a:r>
          </a:p>
          <a:p>
            <a:r>
              <a:rPr lang="en-US" sz="2800" dirty="0"/>
              <a:t>Eigenvector centrality</a:t>
            </a:r>
          </a:p>
          <a:p>
            <a:r>
              <a:rPr lang="en-US" sz="2800" dirty="0"/>
              <a:t>Closeness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836" y="838343"/>
            <a:ext cx="5257800" cy="442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0" y="4655207"/>
            <a:ext cx="1981200" cy="39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66455"/>
            <a:ext cx="3695700" cy="13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PageRank, like eigenvector centrality, can be written as an eigenvalue problem: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3221831"/>
            <a:ext cx="6311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24610" y="342900"/>
            <a:ext cx="8229600" cy="1143000"/>
          </a:xfrm>
        </p:spPr>
        <p:txBody>
          <a:bodyPr/>
          <a:lstStyle/>
          <a:p>
            <a:r>
              <a:rPr lang="en-US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Watts &amp; </a:t>
            </a:r>
            <a:r>
              <a:rPr lang="en-US" dirty="0" err="1"/>
              <a:t>Strogatz</a:t>
            </a:r>
            <a:r>
              <a:rPr lang="en-US" dirty="0"/>
              <a:t> measure: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Newman (&amp; </a:t>
            </a:r>
            <a:r>
              <a:rPr lang="en-US" dirty="0" err="1"/>
              <a:t>Gephi</a:t>
            </a:r>
            <a:r>
              <a:rPr lang="en-US" dirty="0"/>
              <a:t>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" y="2514600"/>
            <a:ext cx="4699000" cy="115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1" y="5084763"/>
            <a:ext cx="4051300" cy="104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345" y="58737"/>
            <a:ext cx="3395162" cy="2150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427" y="1742354"/>
            <a:ext cx="3680418" cy="3525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082" y="4524448"/>
            <a:ext cx="22098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845" y="5202238"/>
            <a:ext cx="1295400" cy="1295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1998" y="4776030"/>
            <a:ext cx="1650538" cy="214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5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+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03783"/>
            <a:ext cx="6692900" cy="50341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9400" y="6294870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-Light" charset="0"/>
              </a:rPr>
              <a:t>From </a:t>
            </a:r>
            <a:r>
              <a:rPr lang="en-US" u="sng" dirty="0">
                <a:solidFill>
                  <a:srgbClr val="000000"/>
                </a:solidFill>
                <a:latin typeface="Helvetica-Light" charset="0"/>
                <a:hlinkClick r:id="rId3"/>
              </a:rPr>
              <a:t>Clauset 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9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1421</TotalTime>
  <Words>148</Words>
  <Application>Microsoft Macintosh PowerPoint</Application>
  <PresentationFormat>On-screen Show (4:3)</PresentationFormat>
  <Paragraphs>37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Helvetica-Light</vt:lpstr>
      <vt:lpstr>Arial</vt:lpstr>
      <vt:lpstr>Office Theme</vt:lpstr>
      <vt:lpstr>Custom Design</vt:lpstr>
      <vt:lpstr>Network Statistics</vt:lpstr>
      <vt:lpstr>Simple stuff</vt:lpstr>
      <vt:lpstr>Degree distribution</vt:lpstr>
      <vt:lpstr>Path length</vt:lpstr>
      <vt:lpstr>Centrality</vt:lpstr>
      <vt:lpstr>More Centrality</vt:lpstr>
      <vt:lpstr>Clustering</vt:lpstr>
      <vt:lpstr>Modularity + Structure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87</cp:revision>
  <dcterms:created xsi:type="dcterms:W3CDTF">2016-03-21T14:12:59Z</dcterms:created>
  <dcterms:modified xsi:type="dcterms:W3CDTF">2017-01-21T20:24:43Z</dcterms:modified>
</cp:coreProperties>
</file>